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5EFA0-D03C-4897-BBC1-755712918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EEC398-ABE2-4360-83A2-161F97EB8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정영재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581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51390-5456-4C60-8940-41C19DE3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Book Manager </a:t>
            </a:r>
            <a:r>
              <a:rPr lang="ko-KR" altLang="en-US" dirty="0"/>
              <a:t>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E113BB-0BAE-4789-9D8C-C02B0859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7" t="46238" r="26583" b="27491"/>
          <a:stretch/>
        </p:blipFill>
        <p:spPr>
          <a:xfrm>
            <a:off x="1134892" y="2063692"/>
            <a:ext cx="4961107" cy="2256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DD69A-ECA9-437A-A579-B013F3070C02}"/>
              </a:ext>
            </a:extLst>
          </p:cNvPr>
          <p:cNvSpPr txBox="1"/>
          <p:nvPr/>
        </p:nvSpPr>
        <p:spPr>
          <a:xfrm>
            <a:off x="1359016" y="1610686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Book_data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2F3C6-45F2-4956-B7D8-B8BDA1BF7B31}"/>
              </a:ext>
            </a:extLst>
          </p:cNvPr>
          <p:cNvSpPr txBox="1"/>
          <p:nvPr/>
        </p:nvSpPr>
        <p:spPr>
          <a:xfrm>
            <a:off x="1275126" y="4681125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Member_data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6C3F83-4DAD-4C01-B6D2-7867BCD47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2" t="46606" r="53211" b="41035"/>
          <a:stretch/>
        </p:blipFill>
        <p:spPr>
          <a:xfrm>
            <a:off x="1134891" y="5247314"/>
            <a:ext cx="4961107" cy="14584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F045CC-AB21-4AAB-97F7-5D8EA0587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5" t="16514" r="41858" b="27490"/>
          <a:stretch/>
        </p:blipFill>
        <p:spPr>
          <a:xfrm>
            <a:off x="6349779" y="2893755"/>
            <a:ext cx="4506283" cy="2853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6D1AE9-E9E4-4859-9F50-1B301CF939B3}"/>
              </a:ext>
            </a:extLst>
          </p:cNvPr>
          <p:cNvSpPr txBox="1"/>
          <p:nvPr/>
        </p:nvSpPr>
        <p:spPr>
          <a:xfrm>
            <a:off x="7222932" y="2319124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 </a:t>
            </a:r>
            <a:r>
              <a:rPr lang="en-US" altLang="ko-KR" dirty="0" err="1"/>
              <a:t>DB_Data</a:t>
            </a:r>
            <a:r>
              <a:rPr lang="en-US" altLang="ko-KR" dirty="0"/>
              <a:t> </a:t>
            </a:r>
            <a:r>
              <a:rPr lang="ko-KR" altLang="en-US" dirty="0"/>
              <a:t>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519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22DBF-9972-4F83-9ECE-B7C4744E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레이더 프로젝트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075020-3700-408D-A575-35A63E79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프로젝트 설명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초음파 센서와 </a:t>
            </a:r>
            <a:r>
              <a:rPr lang="ko-KR" altLang="en-US" sz="1800" dirty="0" err="1"/>
              <a:t>서보모터를</a:t>
            </a:r>
            <a:r>
              <a:rPr lang="ko-KR" altLang="en-US" sz="1800" dirty="0"/>
              <a:t> 통해 거리데이터와 각도 데이터를 </a:t>
            </a:r>
            <a:r>
              <a:rPr lang="en-US" altLang="ko-KR" sz="1800" dirty="0"/>
              <a:t>UART</a:t>
            </a:r>
            <a:r>
              <a:rPr lang="ko-KR" altLang="en-US" sz="1800" dirty="0"/>
              <a:t>로 전송 하여 로컬</a:t>
            </a:r>
            <a:r>
              <a:rPr lang="en-US" altLang="ko-KR" sz="1800" dirty="0"/>
              <a:t>PC</a:t>
            </a:r>
            <a:r>
              <a:rPr lang="ko-KR" altLang="en-US" sz="1800" dirty="0"/>
              <a:t>에서 데이터 수집</a:t>
            </a:r>
            <a:r>
              <a:rPr lang="en-US" altLang="ko-KR" sz="1800" dirty="0"/>
              <a:t>, </a:t>
            </a:r>
            <a:r>
              <a:rPr lang="ko-KR" altLang="en-US" sz="1800" dirty="0"/>
              <a:t>차트화</a:t>
            </a:r>
            <a:endParaRPr lang="en-US" altLang="ko-KR" sz="1800" dirty="0"/>
          </a:p>
          <a:p>
            <a:r>
              <a:rPr lang="ko-KR" altLang="en-US" sz="1800" dirty="0"/>
              <a:t>기능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거리 감지</a:t>
            </a:r>
            <a:r>
              <a:rPr lang="en-US" altLang="ko-KR" sz="1800" dirty="0"/>
              <a:t>, </a:t>
            </a:r>
            <a:r>
              <a:rPr lang="ko-KR" altLang="en-US" sz="1800" dirty="0"/>
              <a:t>로컬</a:t>
            </a:r>
            <a:r>
              <a:rPr lang="en-US" altLang="ko-KR" sz="1800" dirty="0"/>
              <a:t>PC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서보모터</a:t>
            </a:r>
            <a:r>
              <a:rPr lang="ko-KR" altLang="en-US" sz="1800" dirty="0"/>
              <a:t> 자동</a:t>
            </a:r>
            <a:r>
              <a:rPr lang="en-US" altLang="ko-KR" sz="1800" dirty="0"/>
              <a:t>, </a:t>
            </a:r>
            <a:r>
              <a:rPr lang="ko-KR" altLang="en-US" sz="1800" dirty="0"/>
              <a:t>수동 컨트롤</a:t>
            </a:r>
            <a:endParaRPr lang="en-US" altLang="ko-KR" sz="1800" dirty="0"/>
          </a:p>
          <a:p>
            <a:r>
              <a:rPr lang="ko-KR" altLang="en-US" sz="1800" dirty="0"/>
              <a:t>사용기술</a:t>
            </a:r>
            <a:br>
              <a:rPr lang="en-US" altLang="ko-KR" sz="1800" dirty="0"/>
            </a:br>
            <a:r>
              <a:rPr lang="en-US" altLang="ko-KR" sz="1800" dirty="0"/>
              <a:t>- WIN </a:t>
            </a:r>
            <a:r>
              <a:rPr lang="en-US" altLang="ko-KR" sz="1800" dirty="0" err="1"/>
              <a:t>Froms</a:t>
            </a:r>
            <a:r>
              <a:rPr lang="en-US" altLang="ko-KR" sz="1800" dirty="0"/>
              <a:t>, STM </a:t>
            </a:r>
            <a:r>
              <a:rPr lang="ko-KR" altLang="en-US" sz="1800" dirty="0"/>
              <a:t>설정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1898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C1342-5E4D-4542-BFC7-6AEA65A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레이더 프로젝트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B30E1-4043-42B5-8D5A-E28D5980C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0" t="19759" r="14059" b="13844"/>
          <a:stretch/>
        </p:blipFill>
        <p:spPr>
          <a:xfrm>
            <a:off x="1283515" y="1707398"/>
            <a:ext cx="2172750" cy="2604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027F28-2FF2-4CF6-9B1A-9901E7BB3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2" t="17003" r="26720" b="17431"/>
          <a:stretch/>
        </p:blipFill>
        <p:spPr>
          <a:xfrm>
            <a:off x="3573711" y="1707398"/>
            <a:ext cx="7751427" cy="44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520F3-85BE-418C-B521-70507655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자기소개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07911-E2D5-443E-8466-F364452B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3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1DBAD-5067-4A0F-913B-A1E6F9C4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1B9E6-D632-46C8-9D54-06C536A7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2-1 </a:t>
            </a:r>
            <a:r>
              <a:rPr lang="ko-KR" altLang="en-US" dirty="0"/>
              <a:t>블루투스 알람시계 프로젝트</a:t>
            </a:r>
            <a:endParaRPr lang="en-US" altLang="ko-KR" dirty="0"/>
          </a:p>
          <a:p>
            <a:r>
              <a:rPr lang="en-US" altLang="ko-KR" dirty="0"/>
              <a:t>2-2 Book Manager </a:t>
            </a:r>
            <a:r>
              <a:rPr lang="ko-KR" altLang="en-US" dirty="0"/>
              <a:t>프로젝트</a:t>
            </a:r>
            <a:endParaRPr lang="en-US" altLang="ko-KR" dirty="0"/>
          </a:p>
          <a:p>
            <a:r>
              <a:rPr lang="en-US" altLang="ko-KR" dirty="0"/>
              <a:t>2-3 </a:t>
            </a:r>
            <a:r>
              <a:rPr lang="ko-KR" altLang="en-US" dirty="0"/>
              <a:t>초음파 레이더 프로젝트</a:t>
            </a:r>
            <a:endParaRPr lang="en-US" altLang="ko-KR" dirty="0"/>
          </a:p>
          <a:p>
            <a:r>
              <a:rPr lang="en-US" altLang="ko-KR" dirty="0"/>
              <a:t>2-4 AWS</a:t>
            </a:r>
            <a:r>
              <a:rPr lang="ko-KR" altLang="en-US" dirty="0"/>
              <a:t> 클라우드 </a:t>
            </a:r>
            <a:r>
              <a:rPr lang="en-US" altLang="ko-KR" dirty="0"/>
              <a:t>IOT </a:t>
            </a:r>
            <a:r>
              <a:rPr lang="ko-KR" altLang="en-US" dirty="0"/>
              <a:t>프로젝트</a:t>
            </a:r>
            <a:endParaRPr lang="en-US" altLang="ko-KR" dirty="0"/>
          </a:p>
          <a:p>
            <a:r>
              <a:rPr lang="en-US" altLang="ko-KR" dirty="0"/>
              <a:t>2-5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255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FF27C-C984-4A4F-9126-94669B4F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블루투스 알람시계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37595-BBD9-4094-893D-AAF3DF4C0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프로젝트 설명</a:t>
            </a:r>
            <a:br>
              <a:rPr lang="en-US" altLang="ko-KR" sz="1800" dirty="0"/>
            </a:br>
            <a:r>
              <a:rPr lang="en-US" altLang="ko-KR" sz="1800" dirty="0"/>
              <a:t>- STM</a:t>
            </a:r>
            <a:r>
              <a:rPr lang="ko-KR" altLang="en-US" sz="1800" dirty="0"/>
              <a:t>보드와 </a:t>
            </a:r>
            <a:r>
              <a:rPr lang="en-US" altLang="ko-KR" sz="1800" dirty="0"/>
              <a:t>LCD </a:t>
            </a:r>
            <a:r>
              <a:rPr lang="ko-KR" altLang="en-US" sz="1800" dirty="0"/>
              <a:t>모듈</a:t>
            </a:r>
            <a:r>
              <a:rPr lang="en-US" altLang="ko-KR" sz="1800" dirty="0"/>
              <a:t>, </a:t>
            </a:r>
            <a:r>
              <a:rPr lang="ko-KR" altLang="en-US" sz="1800" dirty="0"/>
              <a:t>블루투스 모듈을 연동하여 시간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알람시간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알람곡을</a:t>
            </a:r>
            <a:r>
              <a:rPr lang="ko-KR" altLang="en-US" sz="1800" dirty="0"/>
              <a:t> 설정하여 </a:t>
            </a:r>
            <a:r>
              <a:rPr lang="ko-KR" altLang="en-US" sz="1800" dirty="0" err="1"/>
              <a:t>알람시계를</a:t>
            </a:r>
            <a:r>
              <a:rPr lang="ko-KR" altLang="en-US" sz="1800" dirty="0"/>
              <a:t> 구현 </a:t>
            </a:r>
            <a:endParaRPr lang="en-US" altLang="ko-KR" sz="1800" dirty="0"/>
          </a:p>
          <a:p>
            <a:r>
              <a:rPr lang="ko-KR" altLang="en-US" sz="1800" dirty="0"/>
              <a:t>기능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시간</a:t>
            </a:r>
            <a:r>
              <a:rPr lang="en-US" altLang="ko-KR" sz="1800" dirty="0"/>
              <a:t>/</a:t>
            </a:r>
            <a:r>
              <a:rPr lang="ko-KR" altLang="en-US" sz="1800" dirty="0" err="1"/>
              <a:t>알람설정</a:t>
            </a:r>
            <a:r>
              <a:rPr lang="ko-KR" altLang="en-US" sz="1800" dirty="0"/>
              <a:t> 가능</a:t>
            </a:r>
            <a:r>
              <a:rPr lang="en-US" altLang="ko-KR" sz="1800" dirty="0"/>
              <a:t>, </a:t>
            </a:r>
            <a:r>
              <a:rPr lang="ko-KR" altLang="en-US" sz="1800" dirty="0"/>
              <a:t>블루투스 연동 외부에서도 설정 가능</a:t>
            </a:r>
            <a:endParaRPr lang="en-US" altLang="ko-KR" sz="1800" dirty="0"/>
          </a:p>
          <a:p>
            <a:r>
              <a:rPr lang="ko-KR" altLang="en-US" sz="1800" dirty="0"/>
              <a:t>사용기술</a:t>
            </a:r>
            <a:br>
              <a:rPr lang="en-US" altLang="ko-KR" sz="1800" dirty="0"/>
            </a:br>
            <a:r>
              <a:rPr lang="en-US" altLang="ko-KR" sz="1800" dirty="0"/>
              <a:t>- STM</a:t>
            </a:r>
            <a:r>
              <a:rPr lang="ko-KR" altLang="en-US" sz="1800" dirty="0"/>
              <a:t>보드</a:t>
            </a:r>
            <a:r>
              <a:rPr lang="en-US" altLang="ko-KR" sz="1800" dirty="0"/>
              <a:t>(PWM, ADC, Flash </a:t>
            </a:r>
            <a:r>
              <a:rPr lang="ko-KR" altLang="en-US" sz="1800" dirty="0"/>
              <a:t>메모리</a:t>
            </a:r>
            <a:r>
              <a:rPr lang="en-US" altLang="ko-KR" sz="1800" dirty="0"/>
              <a:t>, DAC)</a:t>
            </a:r>
            <a:r>
              <a:rPr lang="ko-KR" altLang="en-US" sz="18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06063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B63E4-5063-4FB4-81B5-F6C86F85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블루투스 알람시계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D2F998-3BE9-445A-8C06-AB26A15A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3" y="1734424"/>
            <a:ext cx="3022834" cy="2267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75FF18-BBEE-4BD1-885F-CA793A84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78" y="1734424"/>
            <a:ext cx="2965323" cy="22239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3774FB-EAFB-4899-9B95-F28EB3FD1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52" y="4162715"/>
            <a:ext cx="3022833" cy="2267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177761-14EF-427B-959A-5F20B048D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719" y="1734424"/>
            <a:ext cx="2965323" cy="2223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5582E-E0AA-4188-8BD2-2EDE935D1F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95" b="37787"/>
          <a:stretch/>
        </p:blipFill>
        <p:spPr>
          <a:xfrm>
            <a:off x="8852888" y="4100845"/>
            <a:ext cx="1932560" cy="23908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F7C1FE-AB11-421D-9788-86451525D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12828" y="3780066"/>
            <a:ext cx="2295890" cy="30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6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8EEEE-359B-4CE7-8916-46874A4D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Book Manager </a:t>
            </a:r>
            <a:r>
              <a:rPr lang="ko-KR" altLang="en-US" dirty="0"/>
              <a:t>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5A78B-9BED-4880-88A3-09084A09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프로젝트 설명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서점 데스크와 서점 중간중간 있는 도서 검색</a:t>
            </a:r>
            <a:r>
              <a:rPr lang="en-US" altLang="ko-KR" sz="1800" dirty="0"/>
              <a:t>, </a:t>
            </a:r>
            <a:r>
              <a:rPr lang="ko-KR" altLang="en-US" sz="1800" dirty="0"/>
              <a:t>셀프 대여 시스템 구축</a:t>
            </a:r>
            <a:endParaRPr lang="en-US" altLang="ko-KR" sz="1800" dirty="0"/>
          </a:p>
          <a:p>
            <a:r>
              <a:rPr lang="ko-KR" altLang="en-US" sz="1800" dirty="0"/>
              <a:t>기능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비회원용 도서조회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회원용</a:t>
            </a:r>
            <a:r>
              <a:rPr lang="ko-KR" altLang="en-US" sz="1800" dirty="0"/>
              <a:t> 도서 조회</a:t>
            </a:r>
            <a:r>
              <a:rPr lang="en-US" altLang="ko-KR" sz="1800" dirty="0"/>
              <a:t>/</a:t>
            </a:r>
            <a:r>
              <a:rPr lang="ko-KR" altLang="en-US" sz="1800" dirty="0"/>
              <a:t>대여</a:t>
            </a:r>
            <a:r>
              <a:rPr lang="en-US" altLang="ko-KR" sz="1800" dirty="0"/>
              <a:t>/</a:t>
            </a:r>
            <a:r>
              <a:rPr lang="ko-KR" altLang="en-US" sz="1800" dirty="0"/>
              <a:t>반납</a:t>
            </a:r>
            <a:r>
              <a:rPr lang="en-US" altLang="ko-KR" sz="1800" dirty="0"/>
              <a:t>, </a:t>
            </a:r>
            <a:r>
              <a:rPr lang="ko-KR" altLang="en-US" sz="1800" dirty="0"/>
              <a:t>관리자용 도서와 회원 추가</a:t>
            </a:r>
            <a:r>
              <a:rPr lang="en-US" altLang="ko-KR" sz="1800" dirty="0"/>
              <a:t>/</a:t>
            </a:r>
            <a:r>
              <a:rPr lang="ko-KR" altLang="en-US" sz="1800" dirty="0"/>
              <a:t>삭제 </a:t>
            </a:r>
            <a:endParaRPr lang="en-US" altLang="ko-KR" sz="1800" dirty="0"/>
          </a:p>
          <a:p>
            <a:r>
              <a:rPr lang="ko-KR" altLang="en-US" sz="1800" dirty="0"/>
              <a:t>사용기술</a:t>
            </a:r>
            <a:br>
              <a:rPr lang="en-US" altLang="ko-KR" sz="1800" dirty="0"/>
            </a:br>
            <a:r>
              <a:rPr lang="en-US" altLang="ko-KR" sz="1800" dirty="0"/>
              <a:t>- MFC , MYSQL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4690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98D27-EE93-4C09-9BED-10888A06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Book Manager </a:t>
            </a:r>
            <a:r>
              <a:rPr lang="ko-KR" altLang="en-US" dirty="0"/>
              <a:t>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3B37A6-846A-4ADD-8AA7-822B8D015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5" t="30093" r="11445" b="18164"/>
          <a:stretch/>
        </p:blipFill>
        <p:spPr>
          <a:xfrm>
            <a:off x="1435915" y="1667454"/>
            <a:ext cx="9320170" cy="46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7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6CAC7-1196-450A-B857-D15FB4EF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Book Manager </a:t>
            </a:r>
            <a:r>
              <a:rPr lang="ko-KR" altLang="en-US" dirty="0"/>
              <a:t>프로젝트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CBF73E-8E47-4AA9-8387-E2B6587F7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2" t="21162" r="24793" b="26361"/>
          <a:stretch/>
        </p:blipFill>
        <p:spPr>
          <a:xfrm>
            <a:off x="1017837" y="1819370"/>
            <a:ext cx="5139582" cy="31498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6527BD-4755-4C25-8448-EDF6657FF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22" t="40245" r="39312" b="45321"/>
          <a:stretch/>
        </p:blipFill>
        <p:spPr>
          <a:xfrm>
            <a:off x="7769626" y="2125669"/>
            <a:ext cx="2348918" cy="9899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FB7F4E-D390-46CA-A0D4-D85C318FF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50" t="25077" r="27202" b="30275"/>
          <a:stretch/>
        </p:blipFill>
        <p:spPr>
          <a:xfrm>
            <a:off x="6590973" y="3776528"/>
            <a:ext cx="4706225" cy="2726624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C5BBC13-7365-4E7A-ADBE-F701518BF00A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8944085" y="3115570"/>
            <a:ext cx="1" cy="66095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F98EFE41-2289-4E19-98B3-E5E07C8354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56" t="18536" r="65871" b="66728"/>
          <a:stretch/>
        </p:blipFill>
        <p:spPr>
          <a:xfrm>
            <a:off x="1388413" y="5245203"/>
            <a:ext cx="2374084" cy="101063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9F38AF6-1904-4204-BFB6-B3E4C3352D0F}"/>
              </a:ext>
            </a:extLst>
          </p:cNvPr>
          <p:cNvSpPr txBox="1"/>
          <p:nvPr/>
        </p:nvSpPr>
        <p:spPr>
          <a:xfrm>
            <a:off x="1017837" y="1383757"/>
            <a:ext cx="274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1. </a:t>
            </a:r>
            <a:r>
              <a:rPr lang="ko-KR" altLang="en-US" dirty="0">
                <a:solidFill>
                  <a:srgbClr val="92D050"/>
                </a:solidFill>
              </a:rPr>
              <a:t>비회원 도서조회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3B17A8-137D-425A-9AB5-4C53F38D616A}"/>
              </a:ext>
            </a:extLst>
          </p:cNvPr>
          <p:cNvSpPr txBox="1"/>
          <p:nvPr/>
        </p:nvSpPr>
        <p:spPr>
          <a:xfrm>
            <a:off x="6914412" y="3377506"/>
            <a:ext cx="274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2. </a:t>
            </a:r>
            <a:r>
              <a:rPr lang="ko-KR" altLang="en-US" dirty="0">
                <a:solidFill>
                  <a:srgbClr val="92D050"/>
                </a:solidFill>
              </a:rPr>
              <a:t>회원 페이지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529F1F2-5A2B-4773-8B5E-55E71FF45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786" y="3552414"/>
            <a:ext cx="1153123" cy="100601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76AF660-A5F2-4279-9206-EE7DB6825F2F}"/>
              </a:ext>
            </a:extLst>
          </p:cNvPr>
          <p:cNvSpPr/>
          <p:nvPr/>
        </p:nvSpPr>
        <p:spPr>
          <a:xfrm>
            <a:off x="5277590" y="3675353"/>
            <a:ext cx="1153124" cy="35468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4388A9-58CB-4454-8ACC-9439C0E29D46}"/>
              </a:ext>
            </a:extLst>
          </p:cNvPr>
          <p:cNvCxnSpPr>
            <a:cxnSpLocks/>
            <a:stCxn id="16" idx="7"/>
            <a:endCxn id="13" idx="1"/>
          </p:cNvCxnSpPr>
          <p:nvPr/>
        </p:nvCxnSpPr>
        <p:spPr>
          <a:xfrm flipV="1">
            <a:off x="6261843" y="2620620"/>
            <a:ext cx="1507783" cy="110667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CC057618-F550-4FFB-B9A1-6907BAE6BD0A}"/>
              </a:ext>
            </a:extLst>
          </p:cNvPr>
          <p:cNvSpPr/>
          <p:nvPr/>
        </p:nvSpPr>
        <p:spPr>
          <a:xfrm>
            <a:off x="5294368" y="4086121"/>
            <a:ext cx="1153123" cy="38294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F178EF1-E1D8-4FFA-B1A6-7204AAC3675D}"/>
              </a:ext>
            </a:extLst>
          </p:cNvPr>
          <p:cNvCxnSpPr>
            <a:cxnSpLocks/>
            <a:stCxn id="31" idx="3"/>
            <a:endCxn id="36" idx="3"/>
          </p:cNvCxnSpPr>
          <p:nvPr/>
        </p:nvCxnSpPr>
        <p:spPr>
          <a:xfrm flipH="1">
            <a:off x="3762497" y="4412981"/>
            <a:ext cx="1700742" cy="133754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25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B88BF-7CFD-4D1D-BAC7-5FC4278B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Book Manager </a:t>
            </a:r>
            <a:r>
              <a:rPr lang="ko-KR" altLang="en-US" dirty="0"/>
              <a:t>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A64DCC-B539-4558-80E9-4CBB1182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" t="3548" r="53830" b="51315"/>
          <a:stretch/>
        </p:blipFill>
        <p:spPr>
          <a:xfrm>
            <a:off x="6923433" y="2778356"/>
            <a:ext cx="4397607" cy="25921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2D62BD-3CBE-46FD-95C4-E42379415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7" t="5138" r="54243" b="52660"/>
          <a:stretch/>
        </p:blipFill>
        <p:spPr>
          <a:xfrm>
            <a:off x="1845581" y="1885285"/>
            <a:ext cx="3888001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1A7067-7E87-48B3-8307-46276B7A8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" t="2691" r="54380" b="50000"/>
          <a:stretch/>
        </p:blipFill>
        <p:spPr>
          <a:xfrm>
            <a:off x="1849642" y="4550614"/>
            <a:ext cx="3429192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CBE168-D64D-4CEB-AE6F-1BDB1A494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6" t="11139" r="4212" b="14317"/>
          <a:stretch/>
        </p:blipFill>
        <p:spPr>
          <a:xfrm>
            <a:off x="6590973" y="4876999"/>
            <a:ext cx="1463303" cy="56758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20C1521-E93C-4B0E-8294-938DF79580B3}"/>
              </a:ext>
            </a:extLst>
          </p:cNvPr>
          <p:cNvSpPr/>
          <p:nvPr/>
        </p:nvSpPr>
        <p:spPr>
          <a:xfrm>
            <a:off x="6590973" y="4877000"/>
            <a:ext cx="716284" cy="56758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07F2839-10DD-47CD-B69A-20F8A1E869F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5733582" y="2965285"/>
            <a:ext cx="1845818" cy="191171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AB95C16-AF14-401A-855D-DFB80529BD1C}"/>
              </a:ext>
            </a:extLst>
          </p:cNvPr>
          <p:cNvSpPr/>
          <p:nvPr/>
        </p:nvSpPr>
        <p:spPr>
          <a:xfrm>
            <a:off x="7362767" y="4876998"/>
            <a:ext cx="635998" cy="56758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7731394A-14A5-4896-BC3F-C5E3D3A135A9}"/>
              </a:ext>
            </a:extLst>
          </p:cNvPr>
          <p:cNvCxnSpPr>
            <a:cxnSpLocks/>
            <a:stCxn id="8" idx="4"/>
            <a:endCxn id="13" idx="3"/>
          </p:cNvCxnSpPr>
          <p:nvPr/>
        </p:nvCxnSpPr>
        <p:spPr>
          <a:xfrm rot="5400000">
            <a:off x="6386783" y="4336631"/>
            <a:ext cx="186034" cy="2401932"/>
          </a:xfrm>
          <a:prstGeom prst="curved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325D3AC-6A55-4D25-9CA5-DF4F1AFB7152}"/>
              </a:ext>
            </a:extLst>
          </p:cNvPr>
          <p:cNvSpPr txBox="1"/>
          <p:nvPr/>
        </p:nvSpPr>
        <p:spPr>
          <a:xfrm>
            <a:off x="1216405" y="1453922"/>
            <a:ext cx="373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4. </a:t>
            </a:r>
            <a:r>
              <a:rPr lang="ko-KR" altLang="en-US" dirty="0">
                <a:solidFill>
                  <a:srgbClr val="92D050"/>
                </a:solidFill>
              </a:rPr>
              <a:t>관리자용 도서 관리페이지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115CEA-D2D2-4024-AC51-0A223C89F38F}"/>
              </a:ext>
            </a:extLst>
          </p:cNvPr>
          <p:cNvSpPr txBox="1"/>
          <p:nvPr/>
        </p:nvSpPr>
        <p:spPr>
          <a:xfrm>
            <a:off x="6949115" y="2315560"/>
            <a:ext cx="292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3. </a:t>
            </a:r>
            <a:r>
              <a:rPr lang="ko-KR" altLang="en-US" dirty="0">
                <a:solidFill>
                  <a:srgbClr val="92D050"/>
                </a:solidFill>
              </a:rPr>
              <a:t>관리자용 조회 페이지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873EE2-3136-4833-BF0C-725DAF7C4596}"/>
              </a:ext>
            </a:extLst>
          </p:cNvPr>
          <p:cNvSpPr txBox="1"/>
          <p:nvPr/>
        </p:nvSpPr>
        <p:spPr>
          <a:xfrm>
            <a:off x="1228856" y="4091702"/>
            <a:ext cx="360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5. </a:t>
            </a:r>
            <a:r>
              <a:rPr lang="ko-KR" altLang="en-US" dirty="0">
                <a:solidFill>
                  <a:srgbClr val="92D050"/>
                </a:solidFill>
              </a:rPr>
              <a:t>관리자용 회원 관리페이지</a:t>
            </a:r>
          </a:p>
        </p:txBody>
      </p:sp>
    </p:spTree>
    <p:extLst>
      <p:ext uri="{BB962C8B-B14F-4D97-AF65-F5344CB8AC3E}">
        <p14:creationId xmlns:p14="http://schemas.microsoft.com/office/powerpoint/2010/main" val="4057566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메디슨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{4B81483F-AE30-46CB-9CA3-14B31AC38C3B}tf16401375</Template>
  <TotalTime>1647</TotalTime>
  <Words>229</Words>
  <Application>Microsoft Office PowerPoint</Application>
  <PresentationFormat>와이드스크린</PresentationFormat>
  <Paragraphs>35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메디슨</vt:lpstr>
      <vt:lpstr>포트폴리오</vt:lpstr>
      <vt:lpstr>1. 자기소개</vt:lpstr>
      <vt:lpstr>2. 프로젝트</vt:lpstr>
      <vt:lpstr>프로젝트 블루투스 알람시계</vt:lpstr>
      <vt:lpstr>프로젝트 블루투스 알람시계</vt:lpstr>
      <vt:lpstr>Book Manager 프로젝트</vt:lpstr>
      <vt:lpstr>Book Manager 프로젝트</vt:lpstr>
      <vt:lpstr>Book Manager 프로젝트</vt:lpstr>
      <vt:lpstr>Book Manager 프로젝트</vt:lpstr>
      <vt:lpstr>Book Manager 프로젝트</vt:lpstr>
      <vt:lpstr>초음파 레이더 프로젝트 </vt:lpstr>
      <vt:lpstr>초음파 레이더 프로젝트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jung young jae</dc:creator>
  <cp:lastModifiedBy>jung young jae</cp:lastModifiedBy>
  <cp:revision>17</cp:revision>
  <dcterms:created xsi:type="dcterms:W3CDTF">2021-02-27T05:04:35Z</dcterms:created>
  <dcterms:modified xsi:type="dcterms:W3CDTF">2021-02-28T08:45:59Z</dcterms:modified>
</cp:coreProperties>
</file>